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0" r:id="rId7"/>
    <p:sldId id="261" r:id="rId8"/>
    <p:sldId id="262" r:id="rId9"/>
    <p:sldId id="263" r:id="rId10"/>
    <p:sldId id="266"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567B13E-4C88-4946-BF5B-A046D695C64B}" type="datetimeFigureOut">
              <a:rPr lang="en-GB" smtClean="0"/>
              <a:t>15/12/2011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A2266-F49D-450B-A61A-BE0B63505DEE}" type="slidenum">
              <a:rPr lang="en-GB" smtClean="0"/>
              <a:t>‹#›</a:t>
            </a:fld>
            <a:endParaRPr lang="en-GB"/>
          </a:p>
        </p:txBody>
      </p:sp>
    </p:spTree>
    <p:extLst>
      <p:ext uri="{BB962C8B-B14F-4D97-AF65-F5344CB8AC3E}">
        <p14:creationId xmlns:p14="http://schemas.microsoft.com/office/powerpoint/2010/main" val="140112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67B13E-4C88-4946-BF5B-A046D695C64B}" type="datetimeFigureOut">
              <a:rPr lang="en-GB" smtClean="0"/>
              <a:t>15/12/2011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A2266-F49D-450B-A61A-BE0B63505DEE}" type="slidenum">
              <a:rPr lang="en-GB" smtClean="0"/>
              <a:t>‹#›</a:t>
            </a:fld>
            <a:endParaRPr lang="en-GB"/>
          </a:p>
        </p:txBody>
      </p:sp>
    </p:spTree>
    <p:extLst>
      <p:ext uri="{BB962C8B-B14F-4D97-AF65-F5344CB8AC3E}">
        <p14:creationId xmlns:p14="http://schemas.microsoft.com/office/powerpoint/2010/main" val="1179886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67B13E-4C88-4946-BF5B-A046D695C64B}" type="datetimeFigureOut">
              <a:rPr lang="en-GB" smtClean="0"/>
              <a:t>15/12/2011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A2266-F49D-450B-A61A-BE0B63505DEE}" type="slidenum">
              <a:rPr lang="en-GB" smtClean="0"/>
              <a:t>‹#›</a:t>
            </a:fld>
            <a:endParaRPr lang="en-GB"/>
          </a:p>
        </p:txBody>
      </p:sp>
    </p:spTree>
    <p:extLst>
      <p:ext uri="{BB962C8B-B14F-4D97-AF65-F5344CB8AC3E}">
        <p14:creationId xmlns:p14="http://schemas.microsoft.com/office/powerpoint/2010/main" val="2697652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67B13E-4C88-4946-BF5B-A046D695C64B}" type="datetimeFigureOut">
              <a:rPr lang="en-GB" smtClean="0"/>
              <a:t>15/12/2011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A2266-F49D-450B-A61A-BE0B63505DEE}" type="slidenum">
              <a:rPr lang="en-GB" smtClean="0"/>
              <a:t>‹#›</a:t>
            </a:fld>
            <a:endParaRPr lang="en-GB"/>
          </a:p>
        </p:txBody>
      </p:sp>
    </p:spTree>
    <p:extLst>
      <p:ext uri="{BB962C8B-B14F-4D97-AF65-F5344CB8AC3E}">
        <p14:creationId xmlns:p14="http://schemas.microsoft.com/office/powerpoint/2010/main" val="3466476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7B13E-4C88-4946-BF5B-A046D695C64B}" type="datetimeFigureOut">
              <a:rPr lang="en-GB" smtClean="0"/>
              <a:t>15/12/2011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A2266-F49D-450B-A61A-BE0B63505DEE}" type="slidenum">
              <a:rPr lang="en-GB" smtClean="0"/>
              <a:t>‹#›</a:t>
            </a:fld>
            <a:endParaRPr lang="en-GB"/>
          </a:p>
        </p:txBody>
      </p:sp>
    </p:spTree>
    <p:extLst>
      <p:ext uri="{BB962C8B-B14F-4D97-AF65-F5344CB8AC3E}">
        <p14:creationId xmlns:p14="http://schemas.microsoft.com/office/powerpoint/2010/main" val="1080106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567B13E-4C88-4946-BF5B-A046D695C64B}" type="datetimeFigureOut">
              <a:rPr lang="en-GB" smtClean="0"/>
              <a:t>15/12/2011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1A2266-F49D-450B-A61A-BE0B63505DEE}" type="slidenum">
              <a:rPr lang="en-GB" smtClean="0"/>
              <a:t>‹#›</a:t>
            </a:fld>
            <a:endParaRPr lang="en-GB"/>
          </a:p>
        </p:txBody>
      </p:sp>
    </p:spTree>
    <p:extLst>
      <p:ext uri="{BB962C8B-B14F-4D97-AF65-F5344CB8AC3E}">
        <p14:creationId xmlns:p14="http://schemas.microsoft.com/office/powerpoint/2010/main" val="2066175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567B13E-4C88-4946-BF5B-A046D695C64B}" type="datetimeFigureOut">
              <a:rPr lang="en-GB" smtClean="0"/>
              <a:t>15/12/2011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1A2266-F49D-450B-A61A-BE0B63505DEE}" type="slidenum">
              <a:rPr lang="en-GB" smtClean="0"/>
              <a:t>‹#›</a:t>
            </a:fld>
            <a:endParaRPr lang="en-GB"/>
          </a:p>
        </p:txBody>
      </p:sp>
    </p:spTree>
    <p:extLst>
      <p:ext uri="{BB962C8B-B14F-4D97-AF65-F5344CB8AC3E}">
        <p14:creationId xmlns:p14="http://schemas.microsoft.com/office/powerpoint/2010/main" val="1663658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567B13E-4C88-4946-BF5B-A046D695C64B}" type="datetimeFigureOut">
              <a:rPr lang="en-GB" smtClean="0"/>
              <a:t>15/12/2011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1A2266-F49D-450B-A61A-BE0B63505DEE}" type="slidenum">
              <a:rPr lang="en-GB" smtClean="0"/>
              <a:t>‹#›</a:t>
            </a:fld>
            <a:endParaRPr lang="en-GB"/>
          </a:p>
        </p:txBody>
      </p:sp>
    </p:spTree>
    <p:extLst>
      <p:ext uri="{BB962C8B-B14F-4D97-AF65-F5344CB8AC3E}">
        <p14:creationId xmlns:p14="http://schemas.microsoft.com/office/powerpoint/2010/main" val="2822784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7B13E-4C88-4946-BF5B-A046D695C64B}" type="datetimeFigureOut">
              <a:rPr lang="en-GB" smtClean="0"/>
              <a:t>15/12/2011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1A2266-F49D-450B-A61A-BE0B63505DEE}" type="slidenum">
              <a:rPr lang="en-GB" smtClean="0"/>
              <a:t>‹#›</a:t>
            </a:fld>
            <a:endParaRPr lang="en-GB"/>
          </a:p>
        </p:txBody>
      </p:sp>
    </p:spTree>
    <p:extLst>
      <p:ext uri="{BB962C8B-B14F-4D97-AF65-F5344CB8AC3E}">
        <p14:creationId xmlns:p14="http://schemas.microsoft.com/office/powerpoint/2010/main" val="3545479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7B13E-4C88-4946-BF5B-A046D695C64B}" type="datetimeFigureOut">
              <a:rPr lang="en-GB" smtClean="0"/>
              <a:t>15/12/2011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1A2266-F49D-450B-A61A-BE0B63505DEE}" type="slidenum">
              <a:rPr lang="en-GB" smtClean="0"/>
              <a:t>‹#›</a:t>
            </a:fld>
            <a:endParaRPr lang="en-GB"/>
          </a:p>
        </p:txBody>
      </p:sp>
    </p:spTree>
    <p:extLst>
      <p:ext uri="{BB962C8B-B14F-4D97-AF65-F5344CB8AC3E}">
        <p14:creationId xmlns:p14="http://schemas.microsoft.com/office/powerpoint/2010/main" val="2132391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7B13E-4C88-4946-BF5B-A046D695C64B}" type="datetimeFigureOut">
              <a:rPr lang="en-GB" smtClean="0"/>
              <a:t>15/12/2011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1A2266-F49D-450B-A61A-BE0B63505DEE}" type="slidenum">
              <a:rPr lang="en-GB" smtClean="0"/>
              <a:t>‹#›</a:t>
            </a:fld>
            <a:endParaRPr lang="en-GB"/>
          </a:p>
        </p:txBody>
      </p:sp>
    </p:spTree>
    <p:extLst>
      <p:ext uri="{BB962C8B-B14F-4D97-AF65-F5344CB8AC3E}">
        <p14:creationId xmlns:p14="http://schemas.microsoft.com/office/powerpoint/2010/main" val="12242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7B13E-4C88-4946-BF5B-A046D695C64B}" type="datetimeFigureOut">
              <a:rPr lang="en-GB" smtClean="0"/>
              <a:t>15/12/2011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A2266-F49D-450B-A61A-BE0B63505DEE}" type="slidenum">
              <a:rPr lang="en-GB" smtClean="0"/>
              <a:t>‹#›</a:t>
            </a:fld>
            <a:endParaRPr lang="en-GB"/>
          </a:p>
        </p:txBody>
      </p:sp>
    </p:spTree>
    <p:extLst>
      <p:ext uri="{BB962C8B-B14F-4D97-AF65-F5344CB8AC3E}">
        <p14:creationId xmlns:p14="http://schemas.microsoft.com/office/powerpoint/2010/main" val="3329777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mtClean="0"/>
              <a:t>Using the VLE for a programme wide community</a:t>
            </a:r>
            <a:br>
              <a:rPr lang="en-GB" smtClean="0"/>
            </a:br>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582597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Issues - technical</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Some access issues</a:t>
            </a:r>
          </a:p>
          <a:p>
            <a:pPr lvl="1"/>
            <a:r>
              <a:rPr lang="en-GB" dirty="0" smtClean="0"/>
              <a:t>Updating of service, not visible to staff tutors</a:t>
            </a:r>
          </a:p>
          <a:p>
            <a:pPr lvl="1"/>
            <a:r>
              <a:rPr lang="en-GB" dirty="0" smtClean="0"/>
              <a:t>Checking new tutors included</a:t>
            </a:r>
          </a:p>
          <a:p>
            <a:r>
              <a:rPr lang="en-GB" dirty="0" smtClean="0"/>
              <a:t>Keeping up to date with changes</a:t>
            </a:r>
          </a:p>
          <a:p>
            <a:r>
              <a:rPr lang="en-GB" dirty="0" smtClean="0"/>
              <a:t>‘Generic messages’</a:t>
            </a:r>
          </a:p>
          <a:p>
            <a:pPr lvl="1"/>
            <a:r>
              <a:rPr lang="en-GB" dirty="0" smtClean="0"/>
              <a:t>‘No forums/wikis…</a:t>
            </a:r>
          </a:p>
          <a:p>
            <a:pPr lvl="1"/>
            <a:r>
              <a:rPr lang="en-GB" dirty="0" smtClean="0"/>
              <a:t>‘Students can post from…</a:t>
            </a:r>
          </a:p>
          <a:p>
            <a:r>
              <a:rPr lang="en-GB" dirty="0" smtClean="0"/>
              <a:t>Deleting posts/manage permissions</a:t>
            </a:r>
          </a:p>
          <a:p>
            <a:pPr lvl="1"/>
            <a:r>
              <a:rPr lang="en-GB" dirty="0" smtClean="0"/>
              <a:t>Time consuming</a:t>
            </a:r>
          </a:p>
          <a:p>
            <a:pPr lvl="1"/>
            <a:r>
              <a:rPr lang="en-GB" dirty="0" smtClean="0"/>
              <a:t>Unsubscribe </a:t>
            </a:r>
          </a:p>
          <a:p>
            <a:pPr lvl="1"/>
            <a:r>
              <a:rPr lang="en-GB" dirty="0" smtClean="0"/>
              <a:t>Elluminate defaults don’t suit our structures</a:t>
            </a:r>
          </a:p>
          <a:p>
            <a:r>
              <a:rPr lang="en-GB" dirty="0" smtClean="0"/>
              <a:t>Easy to create ‘things’ but structuring is fiddly and slow</a:t>
            </a:r>
          </a:p>
          <a:p>
            <a:endParaRPr lang="en-GB" dirty="0"/>
          </a:p>
        </p:txBody>
      </p:sp>
    </p:spTree>
    <p:extLst>
      <p:ext uri="{BB962C8B-B14F-4D97-AF65-F5344CB8AC3E}">
        <p14:creationId xmlns:p14="http://schemas.microsoft.com/office/powerpoint/2010/main" val="3074363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Issues - management</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Good relationship with LTS and CMs</a:t>
            </a:r>
          </a:p>
          <a:p>
            <a:r>
              <a:rPr lang="en-GB" dirty="0" smtClean="0"/>
              <a:t>Ownership</a:t>
            </a:r>
          </a:p>
          <a:p>
            <a:pPr lvl="1"/>
            <a:r>
              <a:rPr lang="en-GB" dirty="0" smtClean="0"/>
              <a:t>Recognition, support, skills</a:t>
            </a:r>
          </a:p>
          <a:p>
            <a:r>
              <a:rPr lang="en-GB" dirty="0" smtClean="0"/>
              <a:t>Costs</a:t>
            </a:r>
          </a:p>
          <a:p>
            <a:r>
              <a:rPr lang="en-GB" dirty="0" smtClean="0"/>
              <a:t>Modules outside the Faculty</a:t>
            </a:r>
          </a:p>
          <a:p>
            <a:endParaRPr lang="en-GB" dirty="0"/>
          </a:p>
          <a:p>
            <a:r>
              <a:rPr lang="en-GB" dirty="0" smtClean="0"/>
              <a:t>For students and tutors, </a:t>
            </a:r>
          </a:p>
          <a:p>
            <a:pPr lvl="1"/>
            <a:r>
              <a:rPr lang="en-GB" dirty="0" smtClean="0"/>
              <a:t>Consistency, especially navigation</a:t>
            </a:r>
          </a:p>
          <a:p>
            <a:pPr lvl="1"/>
            <a:r>
              <a:rPr lang="en-GB" dirty="0" smtClean="0"/>
              <a:t>Knowing who to asked</a:t>
            </a:r>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3961611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possibilities</a:t>
            </a:r>
            <a:endParaRPr lang="en-GB" dirty="0"/>
          </a:p>
        </p:txBody>
      </p:sp>
      <p:sp>
        <p:nvSpPr>
          <p:cNvPr id="3" name="Content Placeholder 2"/>
          <p:cNvSpPr>
            <a:spLocks noGrp="1"/>
          </p:cNvSpPr>
          <p:nvPr>
            <p:ph idx="1"/>
          </p:nvPr>
        </p:nvSpPr>
        <p:spPr/>
        <p:txBody>
          <a:bodyPr>
            <a:normAutofit/>
          </a:bodyPr>
          <a:lstStyle/>
          <a:p>
            <a:r>
              <a:rPr lang="en-GB" dirty="0" smtClean="0"/>
              <a:t>Presenting a consistent and persistent view of the qualification/programme</a:t>
            </a:r>
          </a:p>
          <a:p>
            <a:r>
              <a:rPr lang="en-GB" dirty="0" smtClean="0"/>
              <a:t>An interactive ‘presence’ between modules</a:t>
            </a:r>
          </a:p>
          <a:p>
            <a:r>
              <a:rPr lang="en-GB" dirty="0" smtClean="0"/>
              <a:t>News and information in a more rapidly changing world.</a:t>
            </a:r>
          </a:p>
          <a:p>
            <a:r>
              <a:rPr lang="en-GB" dirty="0" smtClean="0"/>
              <a:t>A portal/host site for distributed staff</a:t>
            </a:r>
          </a:p>
          <a:p>
            <a:pPr lvl="1"/>
            <a:r>
              <a:rPr lang="en-GB" dirty="0" smtClean="0"/>
              <a:t>Dashboard, subscribe to forum/topic, RSS</a:t>
            </a:r>
          </a:p>
          <a:p>
            <a:r>
              <a:rPr lang="en-GB" dirty="0" smtClean="0"/>
              <a:t>Easy/easier to respond to a new need</a:t>
            </a:r>
          </a:p>
          <a:p>
            <a:endParaRPr lang="en-GB" dirty="0"/>
          </a:p>
        </p:txBody>
      </p:sp>
    </p:spTree>
    <p:extLst>
      <p:ext uri="{BB962C8B-B14F-4D97-AF65-F5344CB8AC3E}">
        <p14:creationId xmlns:p14="http://schemas.microsoft.com/office/powerpoint/2010/main" val="1261630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55000" lnSpcReduction="20000"/>
          </a:bodyPr>
          <a:lstStyle/>
          <a:p>
            <a:pPr marL="0" indent="0">
              <a:buNone/>
            </a:pPr>
            <a:r>
              <a:rPr lang="en-GB" dirty="0" smtClean="0"/>
              <a:t>The </a:t>
            </a:r>
            <a:r>
              <a:rPr lang="en-GB" dirty="0"/>
              <a:t>postgraduate technology and computing programme covers several qualifications. In </a:t>
            </a:r>
            <a:r>
              <a:rPr lang="en-GB" dirty="0" err="1"/>
              <a:t>FirstClass</a:t>
            </a:r>
            <a:r>
              <a:rPr lang="en-GB" dirty="0"/>
              <a:t> we created a programme wide presence, so that students could read and participate in the whole cohort forums for all modules within the programme and this facilitated wider student to student interaction, especially to discuss module choice.  In moving to the VLE we have preserved this programme wide access, now as a PTC student website rather than to a </a:t>
            </a:r>
            <a:r>
              <a:rPr lang="en-GB" dirty="0" err="1"/>
              <a:t>FirstClass</a:t>
            </a:r>
            <a:r>
              <a:rPr lang="en-GB" dirty="0"/>
              <a:t> desktop. This PTC student website enables us to provide cross-qualification support to students using Elluminate and to those preparing for their MSc research modules. We have also created a PTC tutor website and extended this to include staff development resources. </a:t>
            </a:r>
          </a:p>
          <a:p>
            <a:pPr marL="0" indent="0">
              <a:buNone/>
            </a:pPr>
            <a:r>
              <a:rPr lang="en-GB" dirty="0"/>
              <a:t> </a:t>
            </a:r>
          </a:p>
          <a:p>
            <a:pPr marL="0" indent="0">
              <a:buNone/>
            </a:pPr>
            <a:r>
              <a:rPr lang="en-GB" dirty="0"/>
              <a:t>The PTC office, based in R05, supports students and tutors nationally, and internationally. In the discussions about student support teams and curriculum teams, a programme presence on the VLE is important in presenting a focal point for students and staff. Kay Bromley, one of the PTC staff tutors, will talk about the practicalities of setting up the PTC VLE websites, and suggest ways in which such a site might be useful for student support teams and curriculum teams. </a:t>
            </a:r>
          </a:p>
          <a:p>
            <a:endParaRPr lang="en-GB" dirty="0"/>
          </a:p>
        </p:txBody>
      </p:sp>
    </p:spTree>
    <p:extLst>
      <p:ext uri="{BB962C8B-B14F-4D97-AF65-F5344CB8AC3E}">
        <p14:creationId xmlns:p14="http://schemas.microsoft.com/office/powerpoint/2010/main" val="3993419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t>
            </a:r>
            <a:r>
              <a:rPr lang="en-GB" dirty="0" smtClean="0"/>
              <a:t>ontents</a:t>
            </a:r>
            <a:endParaRPr lang="en-GB" dirty="0"/>
          </a:p>
        </p:txBody>
      </p:sp>
      <p:sp>
        <p:nvSpPr>
          <p:cNvPr id="3" name="Content Placeholder 2"/>
          <p:cNvSpPr>
            <a:spLocks noGrp="1"/>
          </p:cNvSpPr>
          <p:nvPr>
            <p:ph idx="1"/>
          </p:nvPr>
        </p:nvSpPr>
        <p:spPr/>
        <p:txBody>
          <a:bodyPr/>
          <a:lstStyle/>
          <a:p>
            <a:r>
              <a:rPr lang="en-GB" dirty="0" smtClean="0"/>
              <a:t>What we had before</a:t>
            </a:r>
          </a:p>
          <a:p>
            <a:r>
              <a:rPr lang="en-GB" dirty="0" smtClean="0"/>
              <a:t>Why we wanted to keep ‘something’</a:t>
            </a:r>
          </a:p>
          <a:p>
            <a:r>
              <a:rPr lang="en-GB" dirty="0" smtClean="0"/>
              <a:t>What we have been able to do in the VLE</a:t>
            </a:r>
          </a:p>
          <a:p>
            <a:r>
              <a:rPr lang="en-GB" dirty="0" smtClean="0"/>
              <a:t>A short tour of the PTC student and tutor sites</a:t>
            </a:r>
          </a:p>
          <a:p>
            <a:r>
              <a:rPr lang="en-GB" dirty="0" smtClean="0"/>
              <a:t>What we have done that is new for PTC</a:t>
            </a:r>
          </a:p>
          <a:p>
            <a:r>
              <a:rPr lang="en-GB" dirty="0" smtClean="0"/>
              <a:t>Issues</a:t>
            </a:r>
          </a:p>
          <a:p>
            <a:r>
              <a:rPr lang="en-GB" dirty="0" smtClean="0"/>
              <a:t>Future possibilities</a:t>
            </a:r>
          </a:p>
          <a:p>
            <a:pPr marL="0" indent="0">
              <a:buNone/>
            </a:pPr>
            <a:endParaRPr lang="en-GB" dirty="0"/>
          </a:p>
        </p:txBody>
      </p:sp>
    </p:spTree>
    <p:extLst>
      <p:ext uri="{BB962C8B-B14F-4D97-AF65-F5344CB8AC3E}">
        <p14:creationId xmlns:p14="http://schemas.microsoft.com/office/powerpoint/2010/main" val="2864703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PTC</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Postgraduate technology and computing</a:t>
            </a:r>
          </a:p>
          <a:p>
            <a:r>
              <a:rPr lang="en-GB" dirty="0" smtClean="0"/>
              <a:t>Qualifications in</a:t>
            </a:r>
          </a:p>
          <a:p>
            <a:pPr marL="857250" lvl="1" indent="-457200"/>
            <a:r>
              <a:rPr lang="en-GB" dirty="0" smtClean="0"/>
              <a:t>EDM</a:t>
            </a:r>
          </a:p>
          <a:p>
            <a:pPr marL="857250" lvl="1" indent="-457200"/>
            <a:r>
              <a:rPr lang="en-GB" dirty="0" smtClean="0"/>
              <a:t>TM</a:t>
            </a:r>
          </a:p>
          <a:p>
            <a:pPr marL="857250" lvl="1" indent="-457200"/>
            <a:r>
              <a:rPr lang="en-GB" dirty="0" smtClean="0"/>
              <a:t>CCI, Managing software projects, Software development</a:t>
            </a:r>
          </a:p>
          <a:p>
            <a:pPr marL="857250" lvl="1" indent="-457200"/>
            <a:r>
              <a:rPr lang="en-GB" dirty="0" err="1" smtClean="0"/>
              <a:t>STiP</a:t>
            </a:r>
            <a:endParaRPr lang="en-GB" dirty="0" smtClean="0"/>
          </a:p>
          <a:p>
            <a:pPr marL="857250" lvl="1" indent="-457200"/>
            <a:r>
              <a:rPr lang="en-GB" dirty="0" smtClean="0"/>
              <a:t>DM</a:t>
            </a:r>
          </a:p>
          <a:p>
            <a:pPr marL="857250" lvl="1" indent="-457200"/>
            <a:r>
              <a:rPr lang="en-GB" dirty="0" smtClean="0"/>
              <a:t>AN</a:t>
            </a:r>
          </a:p>
          <a:p>
            <a:pPr marL="857250" lvl="1" indent="-457200"/>
            <a:r>
              <a:rPr lang="en-GB" dirty="0" smtClean="0"/>
              <a:t>IS</a:t>
            </a:r>
          </a:p>
          <a:p>
            <a:pPr marL="457200" indent="-457200"/>
            <a:r>
              <a:rPr lang="en-GB" dirty="0" smtClean="0"/>
              <a:t>Three programme boards, </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1162438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 had before</a:t>
            </a:r>
            <a:endParaRPr lang="en-GB" dirty="0"/>
          </a:p>
        </p:txBody>
      </p:sp>
      <p:sp>
        <p:nvSpPr>
          <p:cNvPr id="3" name="Content Placeholder 2"/>
          <p:cNvSpPr>
            <a:spLocks noGrp="1"/>
          </p:cNvSpPr>
          <p:nvPr>
            <p:ph idx="1"/>
          </p:nvPr>
        </p:nvSpPr>
        <p:spPr/>
        <p:txBody>
          <a:bodyPr>
            <a:normAutofit fontScale="92500" lnSpcReduction="10000"/>
          </a:bodyPr>
          <a:lstStyle/>
          <a:p>
            <a:r>
              <a:rPr lang="en-GB" dirty="0" err="1" smtClean="0"/>
              <a:t>FirstClass</a:t>
            </a:r>
            <a:endParaRPr lang="en-GB" dirty="0" smtClean="0"/>
          </a:p>
          <a:p>
            <a:r>
              <a:rPr lang="en-GB" dirty="0" smtClean="0"/>
              <a:t>All whole-cohort forums open to all students and tutors on PTC modules</a:t>
            </a:r>
          </a:p>
          <a:p>
            <a:r>
              <a:rPr lang="en-GB" dirty="0" smtClean="0"/>
              <a:t>Desktop structured to give prominence to current module</a:t>
            </a:r>
          </a:p>
          <a:p>
            <a:r>
              <a:rPr lang="en-GB" dirty="0" smtClean="0"/>
              <a:t>Qualification level forums</a:t>
            </a:r>
          </a:p>
          <a:p>
            <a:r>
              <a:rPr lang="en-GB" dirty="0" smtClean="0"/>
              <a:t>Module specific forums related to e-tutorials </a:t>
            </a:r>
          </a:p>
          <a:p>
            <a:r>
              <a:rPr lang="en-GB" dirty="0" smtClean="0"/>
              <a:t>Tutor forums, persistent</a:t>
            </a:r>
          </a:p>
          <a:p>
            <a:r>
              <a:rPr lang="en-GB" dirty="0" smtClean="0"/>
              <a:t>PTC office forum</a:t>
            </a:r>
            <a:endParaRPr lang="en-GB" dirty="0"/>
          </a:p>
        </p:txBody>
      </p:sp>
    </p:spTree>
    <p:extLst>
      <p:ext uri="{BB962C8B-B14F-4D97-AF65-F5344CB8AC3E}">
        <p14:creationId xmlns:p14="http://schemas.microsoft.com/office/powerpoint/2010/main" val="3853434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keep ‘something’</a:t>
            </a:r>
            <a:endParaRPr lang="en-GB" dirty="0"/>
          </a:p>
        </p:txBody>
      </p:sp>
      <p:sp>
        <p:nvSpPr>
          <p:cNvPr id="3" name="Content Placeholder 2"/>
          <p:cNvSpPr>
            <a:spLocks noGrp="1"/>
          </p:cNvSpPr>
          <p:nvPr>
            <p:ph idx="1"/>
          </p:nvPr>
        </p:nvSpPr>
        <p:spPr/>
        <p:txBody>
          <a:bodyPr>
            <a:normAutofit lnSpcReduction="10000"/>
          </a:bodyPr>
          <a:lstStyle/>
          <a:p>
            <a:r>
              <a:rPr lang="en-GB" dirty="0" smtClean="0"/>
              <a:t>A community of students and tutors</a:t>
            </a:r>
          </a:p>
          <a:p>
            <a:r>
              <a:rPr lang="en-GB" dirty="0" smtClean="0"/>
              <a:t>PTC qualifications are interlinked</a:t>
            </a:r>
          </a:p>
          <a:p>
            <a:r>
              <a:rPr lang="en-GB" dirty="0" smtClean="0"/>
              <a:t>Awareness across PTC, if wanted</a:t>
            </a:r>
          </a:p>
          <a:p>
            <a:r>
              <a:rPr lang="en-GB" dirty="0" smtClean="0"/>
              <a:t>Sharing of information and expertise</a:t>
            </a:r>
          </a:p>
          <a:p>
            <a:r>
              <a:rPr lang="en-GB" dirty="0" smtClean="0"/>
              <a:t>One place to look at</a:t>
            </a:r>
          </a:p>
          <a:p>
            <a:r>
              <a:rPr lang="en-GB" dirty="0" smtClean="0"/>
              <a:t>Also some admin functions for PTC</a:t>
            </a:r>
          </a:p>
          <a:p>
            <a:r>
              <a:rPr lang="en-GB" dirty="0" smtClean="0"/>
              <a:t>BUT, VLE is </a:t>
            </a:r>
            <a:r>
              <a:rPr lang="en-GB" dirty="0" err="1" smtClean="0"/>
              <a:t>tutorgroup</a:t>
            </a:r>
            <a:r>
              <a:rPr lang="en-GB" dirty="0" smtClean="0"/>
              <a:t>, module and presentation driven.</a:t>
            </a:r>
          </a:p>
          <a:p>
            <a:endParaRPr lang="en-GB" dirty="0" smtClean="0"/>
          </a:p>
          <a:p>
            <a:endParaRPr lang="en-GB" dirty="0"/>
          </a:p>
        </p:txBody>
      </p:sp>
    </p:spTree>
    <p:extLst>
      <p:ext uri="{BB962C8B-B14F-4D97-AF65-F5344CB8AC3E}">
        <p14:creationId xmlns:p14="http://schemas.microsoft.com/office/powerpoint/2010/main" val="2346177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the VLE</a:t>
            </a:r>
            <a:endParaRPr lang="en-GB" dirty="0"/>
          </a:p>
        </p:txBody>
      </p:sp>
      <p:sp>
        <p:nvSpPr>
          <p:cNvPr id="3" name="Content Placeholder 2"/>
          <p:cNvSpPr>
            <a:spLocks noGrp="1"/>
          </p:cNvSpPr>
          <p:nvPr>
            <p:ph idx="1"/>
          </p:nvPr>
        </p:nvSpPr>
        <p:spPr/>
        <p:txBody>
          <a:bodyPr/>
          <a:lstStyle/>
          <a:p>
            <a:r>
              <a:rPr lang="en-GB" dirty="0" smtClean="0"/>
              <a:t>Use standard website format, with ‘topics’ rather than calendar in the centre</a:t>
            </a:r>
          </a:p>
          <a:p>
            <a:r>
              <a:rPr lang="en-GB" dirty="0" smtClean="0"/>
              <a:t>Easier to integrate information relating to Elluminate and other VLE tools</a:t>
            </a:r>
          </a:p>
          <a:p>
            <a:r>
              <a:rPr lang="en-GB" dirty="0" smtClean="0"/>
              <a:t>More choices, </a:t>
            </a:r>
            <a:r>
              <a:rPr lang="en-GB" dirty="0" err="1" smtClean="0"/>
              <a:t>eg</a:t>
            </a:r>
            <a:r>
              <a:rPr lang="en-GB" dirty="0" smtClean="0"/>
              <a:t> forum, wiki, glossary, resource pages</a:t>
            </a:r>
          </a:p>
          <a:p>
            <a:r>
              <a:rPr lang="en-GB" dirty="0" smtClean="0"/>
              <a:t>Opening dates</a:t>
            </a:r>
          </a:p>
          <a:p>
            <a:endParaRPr lang="en-GB" dirty="0" smtClean="0"/>
          </a:p>
          <a:p>
            <a:endParaRPr lang="en-GB" dirty="0" smtClean="0"/>
          </a:p>
          <a:p>
            <a:endParaRPr lang="en-GB" dirty="0"/>
          </a:p>
        </p:txBody>
      </p:sp>
    </p:spTree>
    <p:extLst>
      <p:ext uri="{BB962C8B-B14F-4D97-AF65-F5344CB8AC3E}">
        <p14:creationId xmlns:p14="http://schemas.microsoft.com/office/powerpoint/2010/main" val="378987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Tour </a:t>
            </a:r>
            <a:endParaRPr lang="en-GB" dirty="0"/>
          </a:p>
        </p:txBody>
      </p:sp>
      <p:sp>
        <p:nvSpPr>
          <p:cNvPr id="3" name="Content Placeholder 2"/>
          <p:cNvSpPr>
            <a:spLocks noGrp="1"/>
          </p:cNvSpPr>
          <p:nvPr>
            <p:ph idx="1"/>
          </p:nvPr>
        </p:nvSpPr>
        <p:spPr/>
        <p:txBody>
          <a:bodyPr/>
          <a:lstStyle/>
          <a:p>
            <a:r>
              <a:rPr lang="en-GB" dirty="0" smtClean="0"/>
              <a:t>Access to student site from </a:t>
            </a:r>
            <a:r>
              <a:rPr lang="en-GB" dirty="0" err="1" smtClean="0"/>
              <a:t>StudentHome</a:t>
            </a:r>
            <a:r>
              <a:rPr lang="en-GB" dirty="0" smtClean="0"/>
              <a:t> </a:t>
            </a:r>
          </a:p>
          <a:p>
            <a:r>
              <a:rPr lang="en-GB" dirty="0" smtClean="0"/>
              <a:t>One month before first module then continuing</a:t>
            </a:r>
          </a:p>
          <a:p>
            <a:r>
              <a:rPr lang="en-GB" dirty="0" smtClean="0"/>
              <a:t>Access to student site from Module website</a:t>
            </a:r>
          </a:p>
          <a:p>
            <a:r>
              <a:rPr lang="en-GB" dirty="0" smtClean="0"/>
              <a:t>Access to tutor site from Dashboard</a:t>
            </a:r>
          </a:p>
          <a:p>
            <a:r>
              <a:rPr lang="en-GB" dirty="0" smtClean="0"/>
              <a:t>Access to tutor forums from module website</a:t>
            </a:r>
          </a:p>
          <a:p>
            <a:r>
              <a:rPr lang="en-GB" dirty="0" smtClean="0"/>
              <a:t>Module team members added automatically</a:t>
            </a:r>
            <a:endParaRPr lang="en-GB" dirty="0"/>
          </a:p>
        </p:txBody>
      </p:sp>
    </p:spTree>
    <p:extLst>
      <p:ext uri="{BB962C8B-B14F-4D97-AF65-F5344CB8AC3E}">
        <p14:creationId xmlns:p14="http://schemas.microsoft.com/office/powerpoint/2010/main" val="20508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for PTC</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Student site</a:t>
            </a:r>
          </a:p>
          <a:p>
            <a:pPr lvl="1"/>
            <a:r>
              <a:rPr lang="en-GB" dirty="0" smtClean="0"/>
              <a:t>Elluminate information</a:t>
            </a:r>
          </a:p>
          <a:p>
            <a:pPr lvl="1"/>
            <a:r>
              <a:rPr lang="en-GB" dirty="0" smtClean="0"/>
              <a:t>News forum</a:t>
            </a:r>
          </a:p>
          <a:p>
            <a:pPr lvl="1"/>
            <a:r>
              <a:rPr lang="en-GB" dirty="0" smtClean="0"/>
              <a:t>Links to other resources</a:t>
            </a:r>
          </a:p>
          <a:p>
            <a:pPr lvl="1"/>
            <a:r>
              <a:rPr lang="en-GB" dirty="0" smtClean="0"/>
              <a:t>Common forums/information, but targeted</a:t>
            </a:r>
          </a:p>
          <a:p>
            <a:r>
              <a:rPr lang="en-GB" dirty="0" smtClean="0"/>
              <a:t>Tutor site</a:t>
            </a:r>
          </a:p>
          <a:p>
            <a:pPr lvl="1"/>
            <a:r>
              <a:rPr lang="en-GB" dirty="0" smtClean="0"/>
              <a:t>Staff development resources</a:t>
            </a:r>
          </a:p>
          <a:p>
            <a:pPr lvl="1"/>
            <a:r>
              <a:rPr lang="en-GB" dirty="0" smtClean="0"/>
              <a:t>Additional information</a:t>
            </a:r>
          </a:p>
          <a:p>
            <a:r>
              <a:rPr lang="en-GB" dirty="0" smtClean="0"/>
              <a:t>Visibility of key </a:t>
            </a:r>
            <a:r>
              <a:rPr lang="en-GB" smtClean="0"/>
              <a:t>student-tutor interactions</a:t>
            </a:r>
          </a:p>
          <a:p>
            <a:r>
              <a:rPr lang="en-GB" dirty="0" smtClean="0"/>
              <a:t>Support for ‘novel’ presentation patterns</a:t>
            </a:r>
            <a:endParaRPr lang="en-GB" dirty="0"/>
          </a:p>
        </p:txBody>
      </p:sp>
    </p:spTree>
    <p:extLst>
      <p:ext uri="{BB962C8B-B14F-4D97-AF65-F5344CB8AC3E}">
        <p14:creationId xmlns:p14="http://schemas.microsoft.com/office/powerpoint/2010/main" val="3629086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TotalTime>
  <Words>482</Words>
  <Application>Microsoft Office PowerPoint</Application>
  <PresentationFormat>On-screen Show (4:3)</PresentationFormat>
  <Paragraphs>95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Using the VLE for a programme wide community </vt:lpstr>
      <vt:lpstr>PowerPoint Presentation</vt:lpstr>
      <vt:lpstr>Contents</vt:lpstr>
      <vt:lpstr>PTC</vt:lpstr>
      <vt:lpstr>What we had before</vt:lpstr>
      <vt:lpstr>Why keep ‘something’</vt:lpstr>
      <vt:lpstr>In the VLE</vt:lpstr>
      <vt:lpstr>Tour </vt:lpstr>
      <vt:lpstr>New for PTC</vt:lpstr>
      <vt:lpstr>Issues - technical</vt:lpstr>
      <vt:lpstr>Issues - management</vt:lpstr>
      <vt:lpstr>Future possibilities</vt:lpstr>
    </vt:vector>
  </TitlesOfParts>
  <Company>The Open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VLE for a programme wide community </dc:title>
  <dc:creator>Kay Bromley</dc:creator>
  <cp:lastModifiedBy>Kay Bromley</cp:lastModifiedBy>
  <cp:revision>11</cp:revision>
  <dcterms:created xsi:type="dcterms:W3CDTF">2011-12-04T12:34:30Z</dcterms:created>
  <dcterms:modified xsi:type="dcterms:W3CDTF">2011-12-15T14:12:17Z</dcterms:modified>
</cp:coreProperties>
</file>